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3"/>
  </p:notesMasterIdLst>
  <p:sldIdLst>
    <p:sldId id="3334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35"/>
  </p:normalViewPr>
  <p:slideViewPr>
    <p:cSldViewPr snapToGrid="0" snapToObjects="1">
      <p:cViewPr varScale="1">
        <p:scale>
          <a:sx n="75" d="100"/>
          <a:sy n="75" d="100"/>
        </p:scale>
        <p:origin x="2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5CD0-1780-AF48-9FCE-4F233FC49FA3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BF64-AB77-704C-8E0F-1B80D9887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8159-1B8D-AA4E-B029-EAC82009E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AC6BD4D-D643-9547-80C4-FD1A03F61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669" y="938319"/>
            <a:ext cx="6887899" cy="665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92" b="0" i="0">
                <a:solidFill>
                  <a:schemeClr val="accent2"/>
                </a:solidFill>
                <a:latin typeface="Community Light" panose="02000303040000020003" pitchFamily="2" charset="0"/>
              </a:defRPr>
            </a:lvl1pPr>
            <a:lvl2pPr marL="400769" indent="0">
              <a:buFontTx/>
              <a:buNone/>
              <a:defRPr b="0" i="0">
                <a:solidFill>
                  <a:schemeClr val="bg2"/>
                </a:solidFill>
                <a:latin typeface="LKN Sans Light" panose="02000303040000020003" pitchFamily="2" charset="0"/>
              </a:defRPr>
            </a:lvl2pPr>
            <a:lvl3pPr marL="801540" indent="0">
              <a:buFontTx/>
              <a:buNone/>
              <a:defRPr b="0" i="0">
                <a:solidFill>
                  <a:schemeClr val="bg2"/>
                </a:solidFill>
                <a:latin typeface="LKN Sans Light" panose="02000303040000020003" pitchFamily="2" charset="0"/>
              </a:defRPr>
            </a:lvl3pPr>
            <a:lvl4pPr marL="1202311" indent="0">
              <a:buFontTx/>
              <a:buNone/>
              <a:defRPr b="0" i="0">
                <a:solidFill>
                  <a:schemeClr val="bg2"/>
                </a:solidFill>
                <a:latin typeface="LKN Sans Light" panose="02000303040000020003" pitchFamily="2" charset="0"/>
              </a:defRPr>
            </a:lvl4pPr>
            <a:lvl5pPr marL="1603082" indent="0">
              <a:buFontTx/>
              <a:buNone/>
              <a:defRPr b="0" i="0">
                <a:solidFill>
                  <a:schemeClr val="bg2"/>
                </a:solidFill>
                <a:latin typeface="LKN Sans Light" panose="0200030304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62C563E-1C76-004E-9470-67C8287E22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669" y="1613857"/>
            <a:ext cx="6887899" cy="1005840"/>
          </a:xfrm>
        </p:spPr>
        <p:txBody>
          <a:bodyPr lIns="109728">
            <a:normAutofit/>
          </a:bodyPr>
          <a:lstStyle>
            <a:lvl1pPr marL="0" indent="0">
              <a:buFontTx/>
              <a:buNone/>
              <a:defRPr sz="1930" b="0" i="0">
                <a:solidFill>
                  <a:schemeClr val="accent6"/>
                </a:solidFill>
                <a:latin typeface="Community Light" panose="02000303040000020003" pitchFamily="2" charset="0"/>
              </a:defRPr>
            </a:lvl1pPr>
            <a:lvl2pPr marL="400769" indent="0">
              <a:buFontTx/>
              <a:buNone/>
              <a:defRPr b="0" i="0">
                <a:solidFill>
                  <a:schemeClr val="accent6"/>
                </a:solidFill>
                <a:latin typeface="LKN Sans Light" panose="02000303040000020003" pitchFamily="2" charset="0"/>
              </a:defRPr>
            </a:lvl2pPr>
            <a:lvl3pPr marL="801540" indent="0">
              <a:buFontTx/>
              <a:buNone/>
              <a:defRPr b="0" i="0">
                <a:solidFill>
                  <a:schemeClr val="accent6"/>
                </a:solidFill>
                <a:latin typeface="LKN Sans Light" panose="02000303040000020003" pitchFamily="2" charset="0"/>
              </a:defRPr>
            </a:lvl3pPr>
            <a:lvl4pPr marL="1202311" indent="0">
              <a:buFontTx/>
              <a:buNone/>
              <a:defRPr b="0" i="0">
                <a:solidFill>
                  <a:schemeClr val="accent6"/>
                </a:solidFill>
                <a:latin typeface="LKN Sans Light" panose="02000303040000020003" pitchFamily="2" charset="0"/>
              </a:defRPr>
            </a:lvl4pPr>
            <a:lvl5pPr marL="1603082" indent="0">
              <a:buFontTx/>
              <a:buNone/>
              <a:defRPr b="0" i="0">
                <a:solidFill>
                  <a:schemeClr val="accent6"/>
                </a:solidFill>
                <a:latin typeface="LKN Sans Light" panose="0200030304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9278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7183-A131-1345-83E3-CF7A534F815F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4708-7D95-E241-9209-11FE7570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B1CD57-E253-AA44-A966-B81C54E46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01" y="5288422"/>
            <a:ext cx="5488794" cy="1035095"/>
          </a:xfrm>
        </p:spPr>
        <p:txBody>
          <a:bodyPr>
            <a:normAutofit lnSpcReduction="10000"/>
          </a:bodyPr>
          <a:lstStyle/>
          <a:p>
            <a:r>
              <a:rPr lang="en-US" sz="1833" dirty="0">
                <a:solidFill>
                  <a:srgbClr val="5B696B"/>
                </a:solidFill>
              </a:rPr>
              <a:t>-14,000+ online courses in 7 languages. </a:t>
            </a:r>
          </a:p>
          <a:p>
            <a:r>
              <a:rPr lang="en-US" sz="1833" dirty="0">
                <a:solidFill>
                  <a:srgbClr val="5B696B"/>
                </a:solidFill>
              </a:rPr>
              <a:t>-Expert Instructors with real-world experience.</a:t>
            </a:r>
          </a:p>
          <a:p>
            <a:r>
              <a:rPr lang="en-US" sz="1833" dirty="0">
                <a:solidFill>
                  <a:srgbClr val="5B696B"/>
                </a:solidFill>
              </a:rPr>
              <a:t>-60 new courses added each week!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CC3E7-4653-4947-A45B-919E845E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21" y="9249661"/>
            <a:ext cx="2641632" cy="385969"/>
          </a:xfrm>
          <a:prstGeom prst="rect">
            <a:avLst/>
          </a:prstGeom>
        </p:spPr>
      </p:pic>
      <p:sp>
        <p:nvSpPr>
          <p:cNvPr id="22" name="John Jersin">
            <a:extLst>
              <a:ext uri="{FF2B5EF4-FFF2-40B4-BE49-F238E27FC236}">
                <a16:creationId xmlns:a16="http://schemas.microsoft.com/office/drawing/2014/main" id="{29AF2B36-DA28-0F48-99CD-6F08CD529016}"/>
              </a:ext>
            </a:extLst>
          </p:cNvPr>
          <p:cNvSpPr txBox="1"/>
          <p:nvPr/>
        </p:nvSpPr>
        <p:spPr>
          <a:xfrm>
            <a:off x="662001" y="6455343"/>
            <a:ext cx="6210441" cy="3859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097" tIns="21097" rIns="21097" bIns="21097" numCol="1" anchor="t">
            <a:spAutoFit/>
          </a:bodyPr>
          <a:lstStyle>
            <a:lvl1pPr algn="l">
              <a:lnSpc>
                <a:spcPct val="70000"/>
              </a:lnSpc>
              <a:defRPr sz="9000" b="0">
                <a:solidFill>
                  <a:srgbClr val="006FB9"/>
                </a:solidFill>
              </a:defRPr>
            </a:lvl1pPr>
          </a:lstStyle>
          <a:p>
            <a:pPr defTabSz="801419">
              <a:lnSpc>
                <a:spcPct val="100000"/>
              </a:lnSpc>
            </a:pPr>
            <a:r>
              <a:rPr lang="en-US" sz="2231" dirty="0">
                <a:solidFill>
                  <a:srgbClr val="935908"/>
                </a:solidFill>
                <a:latin typeface="Community Light" panose="02000303040000020003" pitchFamily="2" charset="0"/>
              </a:rPr>
              <a:t>Courses cover…</a:t>
            </a:r>
            <a:endParaRPr sz="2231" dirty="0">
              <a:solidFill>
                <a:srgbClr val="935908"/>
              </a:solidFill>
              <a:latin typeface="Community Light" panose="02000303040000020003" pitchFamily="2" charset="0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33041725-769B-7548-BE17-528EDBDBFA90}"/>
              </a:ext>
            </a:extLst>
          </p:cNvPr>
          <p:cNvSpPr txBox="1">
            <a:spLocks/>
          </p:cNvSpPr>
          <p:nvPr/>
        </p:nvSpPr>
        <p:spPr>
          <a:xfrm>
            <a:off x="662001" y="6959501"/>
            <a:ext cx="1798620" cy="1496090"/>
          </a:xfrm>
          <a:prstGeom prst="rect">
            <a:avLst/>
          </a:prstGeom>
        </p:spPr>
        <p:txBody>
          <a:bodyPr vert="horz" lIns="87440" tIns="36434" rIns="72866" bIns="36434" rtlCol="0" anchor="t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2420" b="0" i="0" kern="120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502931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204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2pPr>
            <a:lvl3pPr marL="1005863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70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3pPr>
            <a:lvl4pPr marL="1508794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4pPr>
            <a:lvl5pPr marL="2011726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33" dirty="0">
                <a:solidFill>
                  <a:srgbClr val="5B696B"/>
                </a:solidFill>
              </a:rPr>
              <a:t>Leadership</a:t>
            </a:r>
          </a:p>
          <a:p>
            <a:r>
              <a:rPr lang="en-US" sz="1433" dirty="0">
                <a:solidFill>
                  <a:srgbClr val="5B696B"/>
                </a:solidFill>
              </a:rPr>
              <a:t>Project Management</a:t>
            </a:r>
          </a:p>
          <a:p>
            <a:r>
              <a:rPr lang="en-US" sz="1433" dirty="0">
                <a:solidFill>
                  <a:srgbClr val="5B696B"/>
                </a:solidFill>
              </a:rPr>
              <a:t>Excel</a:t>
            </a:r>
          </a:p>
          <a:p>
            <a:r>
              <a:rPr lang="en-US" sz="1433" dirty="0">
                <a:solidFill>
                  <a:srgbClr val="5B696B"/>
                </a:solidFill>
              </a:rPr>
              <a:t>Sales</a:t>
            </a:r>
          </a:p>
          <a:p>
            <a:r>
              <a:rPr lang="en-US" sz="1433" dirty="0">
                <a:solidFill>
                  <a:srgbClr val="5B696B"/>
                </a:solidFill>
              </a:rPr>
              <a:t>Job Hunting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32FD73AE-F76E-574D-A910-52707983B578}"/>
              </a:ext>
            </a:extLst>
          </p:cNvPr>
          <p:cNvSpPr txBox="1">
            <a:spLocks/>
          </p:cNvSpPr>
          <p:nvPr/>
        </p:nvSpPr>
        <p:spPr>
          <a:xfrm>
            <a:off x="5173643" y="6959504"/>
            <a:ext cx="1798620" cy="1496087"/>
          </a:xfrm>
          <a:prstGeom prst="rect">
            <a:avLst/>
          </a:prstGeom>
        </p:spPr>
        <p:txBody>
          <a:bodyPr vert="horz" lIns="87440" tIns="36434" rIns="72866" bIns="36434" rtlCol="0" anchor="t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2420" b="0" i="0" kern="120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502931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204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2pPr>
            <a:lvl3pPr marL="1005863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70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3pPr>
            <a:lvl4pPr marL="1508794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4pPr>
            <a:lvl5pPr marL="2011726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Photography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Videography</a:t>
            </a:r>
          </a:p>
          <a:p>
            <a:r>
              <a:rPr lang="en-US" sz="1433" dirty="0">
                <a:solidFill>
                  <a:srgbClr val="5B696B"/>
                </a:solidFill>
              </a:rPr>
              <a:t>3D and Animation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CAD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And much more.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94B3148-AC32-864C-B3CF-8DC4844C26AB}"/>
              </a:ext>
            </a:extLst>
          </p:cNvPr>
          <p:cNvSpPr txBox="1">
            <a:spLocks/>
          </p:cNvSpPr>
          <p:nvPr/>
        </p:nvSpPr>
        <p:spPr>
          <a:xfrm>
            <a:off x="2917822" y="6961100"/>
            <a:ext cx="1798620" cy="1496089"/>
          </a:xfrm>
          <a:prstGeom prst="rect">
            <a:avLst/>
          </a:prstGeom>
        </p:spPr>
        <p:txBody>
          <a:bodyPr vert="horz" lIns="87440" tIns="36434" rIns="72866" bIns="36434" rtlCol="0" anchor="t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2420" b="0" i="0" kern="120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502931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204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2pPr>
            <a:lvl3pPr marL="1005863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70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3pPr>
            <a:lvl4pPr marL="1508794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4pPr>
            <a:lvl5pPr marL="2011726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530" b="0" i="0" kern="1200">
                <a:solidFill>
                  <a:schemeClr val="accent6"/>
                </a:solidFill>
                <a:latin typeface="LKN Sans Light" panose="02000303040000020003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Cloud Computing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Python</a:t>
            </a:r>
          </a:p>
          <a:p>
            <a:r>
              <a:rPr lang="en-US" sz="1433" dirty="0">
                <a:solidFill>
                  <a:srgbClr val="5B696B"/>
                </a:solidFill>
              </a:rPr>
              <a:t>DevOps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33" dirty="0">
                <a:solidFill>
                  <a:srgbClr val="5B696B"/>
                </a:solidFill>
              </a:rPr>
              <a:t>Data Science</a:t>
            </a:r>
          </a:p>
          <a:p>
            <a:r>
              <a:rPr lang="en-US" sz="1433" dirty="0">
                <a:solidFill>
                  <a:srgbClr val="5B696B"/>
                </a:solidFill>
              </a:rPr>
              <a:t>Digital Marketing</a:t>
            </a:r>
          </a:p>
        </p:txBody>
      </p:sp>
      <p:sp>
        <p:nvSpPr>
          <p:cNvPr id="28" name="John Jersin">
            <a:extLst>
              <a:ext uri="{FF2B5EF4-FFF2-40B4-BE49-F238E27FC236}">
                <a16:creationId xmlns:a16="http://schemas.microsoft.com/office/drawing/2014/main" id="{831A487E-8235-4D43-8955-BB041E6E3D84}"/>
              </a:ext>
            </a:extLst>
          </p:cNvPr>
          <p:cNvSpPr txBox="1"/>
          <p:nvPr/>
        </p:nvSpPr>
        <p:spPr>
          <a:xfrm>
            <a:off x="662001" y="4768461"/>
            <a:ext cx="6613372" cy="3859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097" tIns="21097" rIns="21097" bIns="21097" numCol="1" anchor="t">
            <a:spAutoFit/>
          </a:bodyPr>
          <a:lstStyle>
            <a:lvl1pPr algn="l">
              <a:lnSpc>
                <a:spcPct val="70000"/>
              </a:lnSpc>
              <a:defRPr sz="9000" b="0">
                <a:solidFill>
                  <a:srgbClr val="006FB9"/>
                </a:solidFill>
              </a:defRPr>
            </a:lvl1pPr>
          </a:lstStyle>
          <a:p>
            <a:pPr defTabSz="801419">
              <a:lnSpc>
                <a:spcPct val="100000"/>
              </a:lnSpc>
            </a:pPr>
            <a:r>
              <a:rPr lang="en-US" sz="2231" dirty="0">
                <a:solidFill>
                  <a:srgbClr val="935908"/>
                </a:solidFill>
                <a:latin typeface="Community Light" panose="02000303040000020003" pitchFamily="2" charset="0"/>
              </a:rPr>
              <a:t>Now free to all patrons. Get access to:</a:t>
            </a:r>
            <a:endParaRPr sz="2231" dirty="0">
              <a:solidFill>
                <a:srgbClr val="935908"/>
              </a:solidFill>
              <a:latin typeface="Community Light" panose="02000303040000020003" pitchFamily="2" charset="0"/>
            </a:endParaRPr>
          </a:p>
        </p:txBody>
      </p:sp>
      <p:sp>
        <p:nvSpPr>
          <p:cNvPr id="18" name="John Jersin">
            <a:extLst>
              <a:ext uri="{FF2B5EF4-FFF2-40B4-BE49-F238E27FC236}">
                <a16:creationId xmlns:a16="http://schemas.microsoft.com/office/drawing/2014/main" id="{24D35A69-C0A1-B74B-AC63-6070EC6DF7EC}"/>
              </a:ext>
            </a:extLst>
          </p:cNvPr>
          <p:cNvSpPr txBox="1"/>
          <p:nvPr/>
        </p:nvSpPr>
        <p:spPr>
          <a:xfrm>
            <a:off x="641582" y="8731930"/>
            <a:ext cx="5138545" cy="4350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097" tIns="21097" rIns="21097" bIns="21097" numCol="1" anchor="t">
            <a:spAutoFit/>
          </a:bodyPr>
          <a:lstStyle>
            <a:lvl1pPr algn="l">
              <a:lnSpc>
                <a:spcPct val="70000"/>
              </a:lnSpc>
              <a:defRPr sz="9000" b="0">
                <a:solidFill>
                  <a:srgbClr val="006FB9"/>
                </a:solidFill>
              </a:defRPr>
            </a:lvl1pPr>
          </a:lstStyle>
          <a:p>
            <a:pPr defTabSz="801419">
              <a:lnSpc>
                <a:spcPct val="100000"/>
              </a:lnSpc>
            </a:pPr>
            <a:r>
              <a:rPr lang="en-US" sz="2550" dirty="0">
                <a:solidFill>
                  <a:srgbClr val="935908"/>
                </a:solidFill>
                <a:latin typeface="Community Light" panose="02000303040000020003" pitchFamily="2" charset="0"/>
              </a:rPr>
              <a:t>Start learning today at &lt;Insert link&gt;.</a:t>
            </a:r>
          </a:p>
        </p:txBody>
      </p:sp>
      <p:sp>
        <p:nvSpPr>
          <p:cNvPr id="19" name="John Jersin">
            <a:extLst>
              <a:ext uri="{FF2B5EF4-FFF2-40B4-BE49-F238E27FC236}">
                <a16:creationId xmlns:a16="http://schemas.microsoft.com/office/drawing/2014/main" id="{F65AAAC2-CE36-6146-9228-B8235DD5A259}"/>
              </a:ext>
            </a:extLst>
          </p:cNvPr>
          <p:cNvSpPr txBox="1"/>
          <p:nvPr/>
        </p:nvSpPr>
        <p:spPr>
          <a:xfrm>
            <a:off x="704028" y="9311087"/>
            <a:ext cx="3182172" cy="26311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097" tIns="21097" rIns="21097" bIns="21097" numCol="1" anchor="t">
            <a:spAutoFit/>
          </a:bodyPr>
          <a:lstStyle>
            <a:lvl1pPr algn="l">
              <a:lnSpc>
                <a:spcPct val="70000"/>
              </a:lnSpc>
              <a:defRPr sz="9000" b="0">
                <a:solidFill>
                  <a:srgbClr val="006FB9"/>
                </a:solidFill>
              </a:defRPr>
            </a:lvl1pPr>
          </a:lstStyle>
          <a:p>
            <a:pPr defTabSz="801419">
              <a:lnSpc>
                <a:spcPct val="100000"/>
              </a:lnSpc>
            </a:pPr>
            <a:r>
              <a:rPr lang="en-US" sz="1433" dirty="0">
                <a:solidFill>
                  <a:srgbClr val="935908"/>
                </a:solidFill>
                <a:latin typeface="Community Light" panose="02000303040000020003" pitchFamily="2" charset="0"/>
              </a:rPr>
              <a:t>&lt;Insert Your Library’s Logo&gt;</a:t>
            </a:r>
          </a:p>
        </p:txBody>
      </p:sp>
      <p:sp>
        <p:nvSpPr>
          <p:cNvPr id="3" name="John Jersin">
            <a:extLst>
              <a:ext uri="{FF2B5EF4-FFF2-40B4-BE49-F238E27FC236}">
                <a16:creationId xmlns:a16="http://schemas.microsoft.com/office/drawing/2014/main" id="{CB6BD1A1-C9E9-D146-BD6B-8CA7D3F63C8C}"/>
              </a:ext>
            </a:extLst>
          </p:cNvPr>
          <p:cNvSpPr txBox="1"/>
          <p:nvPr/>
        </p:nvSpPr>
        <p:spPr>
          <a:xfrm>
            <a:off x="641582" y="3255838"/>
            <a:ext cx="6310262" cy="12201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097" tIns="21097" rIns="21097" bIns="21097" numCol="1" anchor="t">
            <a:spAutoFit/>
          </a:bodyPr>
          <a:lstStyle>
            <a:lvl1pPr algn="l">
              <a:lnSpc>
                <a:spcPct val="70000"/>
              </a:lnSpc>
              <a:defRPr sz="9000" b="0">
                <a:solidFill>
                  <a:srgbClr val="006FB9"/>
                </a:solidFill>
              </a:defRPr>
            </a:lvl1pPr>
          </a:lstStyle>
          <a:p>
            <a:pPr defTabSz="801419">
              <a:lnSpc>
                <a:spcPct val="100000"/>
              </a:lnSpc>
            </a:pPr>
            <a:r>
              <a:rPr lang="en-US" sz="3826" dirty="0">
                <a:solidFill>
                  <a:schemeClr val="accent1"/>
                </a:solidFill>
                <a:latin typeface="Community Light" panose="02000303040000020003" pitchFamily="2" charset="0"/>
              </a:rPr>
              <a:t>Learn relevant, professional skills on LinkedIn Learning.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C8BF-1A81-A54D-A85D-C41BDED41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85" b="22864"/>
          <a:stretch/>
        </p:blipFill>
        <p:spPr>
          <a:xfrm>
            <a:off x="0" y="10905"/>
            <a:ext cx="7772400" cy="29524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D7E18CC-4C10-DA41-A797-87776DFDDD5F}"/>
              </a:ext>
            </a:extLst>
          </p:cNvPr>
          <p:cNvSpPr/>
          <p:nvPr/>
        </p:nvSpPr>
        <p:spPr>
          <a:xfrm>
            <a:off x="5085045" y="4100107"/>
            <a:ext cx="2512094" cy="2512094"/>
          </a:xfrm>
          <a:prstGeom prst="ellipse">
            <a:avLst/>
          </a:prstGeom>
          <a:solidFill>
            <a:srgbClr val="E2F0D8"/>
          </a:solidFill>
          <a:ln>
            <a:solidFill>
              <a:srgbClr val="E2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945907"/>
                </a:solidFill>
              </a:rPr>
              <a:t>Get Access on Aug. ??….</a:t>
            </a:r>
          </a:p>
        </p:txBody>
      </p:sp>
    </p:spTree>
    <p:extLst>
      <p:ext uri="{BB962C8B-B14F-4D97-AF65-F5344CB8AC3E}">
        <p14:creationId xmlns:p14="http://schemas.microsoft.com/office/powerpoint/2010/main" val="16880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92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Community Light</vt:lpstr>
      <vt:lpstr>LKN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Petrone</dc:creator>
  <cp:lastModifiedBy>Paul Petrone</cp:lastModifiedBy>
  <cp:revision>8</cp:revision>
  <dcterms:created xsi:type="dcterms:W3CDTF">2019-07-19T15:48:36Z</dcterms:created>
  <dcterms:modified xsi:type="dcterms:W3CDTF">2019-08-05T22:55:10Z</dcterms:modified>
</cp:coreProperties>
</file>